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3" autoAdjust="0"/>
    <p:restoredTop sz="86388" autoAdjust="0"/>
  </p:normalViewPr>
  <p:slideViewPr>
    <p:cSldViewPr snapToGrid="0">
      <p:cViewPr varScale="1">
        <p:scale>
          <a:sx n="48" d="100"/>
          <a:sy n="48" d="100"/>
        </p:scale>
        <p:origin x="32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5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9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E29F-5DD8-48B6-BDC6-5BEAAA5B3E7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4D0A-EE7E-4BA4-8E32-6ED5536D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g raised with a red shoe on blue background">
            <a:extLst>
              <a:ext uri="{FF2B5EF4-FFF2-40B4-BE49-F238E27FC236}">
                <a16:creationId xmlns:a16="http://schemas.microsoft.com/office/drawing/2014/main" id="{0E4AA3F2-CCE3-455B-8D21-FA00A882C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4" r="-1" b="553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B18F4-DBC4-4FFB-A783-3C1A53BB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Stand in My Shoes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38A32-5F14-4973-B17B-A7439474A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/>
              <a:t>Eve Hill</a:t>
            </a:r>
          </a:p>
        </p:txBody>
      </p:sp>
    </p:spTree>
    <p:extLst>
      <p:ext uri="{BB962C8B-B14F-4D97-AF65-F5344CB8AC3E}">
        <p14:creationId xmlns:p14="http://schemas.microsoft.com/office/powerpoint/2010/main" val="207354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385AB7-B16F-4D33-8F55-BC104E69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Stand in My Shoes</a:t>
            </a:r>
          </a:p>
        </p:txBody>
      </p:sp>
      <p:pic>
        <p:nvPicPr>
          <p:cNvPr id="6" name="Picture 5" descr="Picture of person's legs who also has a prosthetic leg.">
            <a:extLst>
              <a:ext uri="{FF2B5EF4-FFF2-40B4-BE49-F238E27FC236}">
                <a16:creationId xmlns:a16="http://schemas.microsoft.com/office/drawing/2014/main" id="{E2545B73-28FD-4844-A9AF-5F1318E9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5ECB282-7D63-4121-9220-82973DC3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Example Exercise</a:t>
            </a:r>
          </a:p>
          <a:p>
            <a:pPr marL="0" indent="0" algn="ctr">
              <a:buNone/>
            </a:pPr>
            <a:r>
              <a:rPr lang="en-US" sz="3600" dirty="0"/>
              <a:t>10 Participants</a:t>
            </a:r>
          </a:p>
        </p:txBody>
      </p:sp>
    </p:spTree>
    <p:extLst>
      <p:ext uri="{BB962C8B-B14F-4D97-AF65-F5344CB8AC3E}">
        <p14:creationId xmlns:p14="http://schemas.microsoft.com/office/powerpoint/2010/main" val="177039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C6B4A0-C473-4B7D-8AAE-18EEE5449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36544"/>
              </p:ext>
            </p:extLst>
          </p:nvPr>
        </p:nvGraphicFramePr>
        <p:xfrm>
          <a:off x="3231472" y="719666"/>
          <a:ext cx="8107087" cy="569189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57677">
                  <a:extLst>
                    <a:ext uri="{9D8B030D-6E8A-4147-A177-3AD203B41FA5}">
                      <a16:colId xmlns:a16="http://schemas.microsoft.com/office/drawing/2014/main" val="2225839424"/>
                    </a:ext>
                  </a:extLst>
                </a:gridCol>
                <a:gridCol w="2374705">
                  <a:extLst>
                    <a:ext uri="{9D8B030D-6E8A-4147-A177-3AD203B41FA5}">
                      <a16:colId xmlns:a16="http://schemas.microsoft.com/office/drawing/2014/main" val="3861192153"/>
                    </a:ext>
                  </a:extLst>
                </a:gridCol>
                <a:gridCol w="2374705">
                  <a:extLst>
                    <a:ext uri="{9D8B030D-6E8A-4147-A177-3AD203B41FA5}">
                      <a16:colId xmlns:a16="http://schemas.microsoft.com/office/drawing/2014/main" val="2153118432"/>
                    </a:ext>
                  </a:extLst>
                </a:gridCol>
              </a:tblGrid>
              <a:tr h="9486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Most Preferred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Least Preferred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48946"/>
                  </a:ext>
                </a:extLst>
              </a:tr>
              <a:tr h="94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Blind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456668"/>
                  </a:ext>
                </a:extLst>
              </a:tr>
              <a:tr h="94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Deaf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27766"/>
                  </a:ext>
                </a:extLst>
              </a:tr>
              <a:tr h="94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Seizure Disorder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16952"/>
                  </a:ext>
                </a:extLst>
              </a:tr>
              <a:tr h="94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182898"/>
                  </a:ext>
                </a:extLst>
              </a:tr>
              <a:tr h="94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Intellectual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32193"/>
                  </a:ext>
                </a:extLst>
              </a:tr>
            </a:tbl>
          </a:graphicData>
        </a:graphic>
      </p:graphicFrame>
      <p:pic>
        <p:nvPicPr>
          <p:cNvPr id="4" name="Picture 3" descr="Picture of a woman in a electric wheelchair next to another woman on a couch with a laptop next to her own wheelchair">
            <a:extLst>
              <a:ext uri="{FF2B5EF4-FFF2-40B4-BE49-F238E27FC236}">
                <a16:creationId xmlns:a16="http://schemas.microsoft.com/office/drawing/2014/main" id="{AEA90E32-68FC-4F1F-90B8-1175D73E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1349544"/>
            <a:ext cx="3106444" cy="36130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3F2F32-504B-47D0-8476-4C7869CD10C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698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240DF76-29EB-445E-9983-82998FD9F548}" vid="{104EE060-74FD-4341-840E-80CCE0999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</TotalTime>
  <Words>36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Theme1</vt:lpstr>
      <vt:lpstr>Stand in My Shoes</vt:lpstr>
      <vt:lpstr>Stand in My Shoes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in My Shoes</dc:title>
  <dc:creator>Eve Hill</dc:creator>
  <cp:lastModifiedBy>Margaret Hughes</cp:lastModifiedBy>
  <cp:revision>6</cp:revision>
  <dcterms:created xsi:type="dcterms:W3CDTF">2021-02-21T20:43:56Z</dcterms:created>
  <dcterms:modified xsi:type="dcterms:W3CDTF">2021-03-16T15:59:14Z</dcterms:modified>
</cp:coreProperties>
</file>